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330" r:id="rId4"/>
    <p:sldId id="331" r:id="rId5"/>
    <p:sldId id="332" r:id="rId6"/>
    <p:sldId id="313" r:id="rId7"/>
    <p:sldId id="316" r:id="rId8"/>
    <p:sldId id="327" r:id="rId9"/>
    <p:sldId id="329" r:id="rId10"/>
    <p:sldId id="320" r:id="rId11"/>
    <p:sldId id="321" r:id="rId12"/>
    <p:sldId id="322" r:id="rId13"/>
    <p:sldId id="323" r:id="rId14"/>
    <p:sldId id="314" r:id="rId15"/>
    <p:sldId id="324" r:id="rId16"/>
  </p:sldIdLst>
  <p:sldSz cx="9906000" cy="6858000" type="A4"/>
  <p:notesSz cx="6669088" cy="9928225"/>
  <p:defaultTextStyle>
    <a:defPPr>
      <a:defRPr lang="ru-RU"/>
    </a:defPPr>
    <a:lvl1pPr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491" indent="-17457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3744" indent="-39674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2995" indent="-61891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0660" indent="-82520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7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4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8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372929"/>
    <a:srgbClr val="FFFF00"/>
    <a:srgbClr val="2323E3"/>
    <a:srgbClr val="FFCC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8243" autoAdjust="0"/>
  </p:normalViewPr>
  <p:slideViewPr>
    <p:cSldViewPr>
      <p:cViewPr>
        <p:scale>
          <a:sx n="100" d="100"/>
          <a:sy n="100" d="100"/>
        </p:scale>
        <p:origin x="-612" y="78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C82E2D-4658-41F8-ABE9-8A2826C31470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D4363F-C2AB-4700-B718-DED958BF2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4491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3744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2995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0660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9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6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80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627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8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274411"/>
            <a:ext cx="8915892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4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9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4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7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7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C6AF7F-8B23-4216-947A-AFEADD42EA87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2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4BBEB1-D343-4996-AB0C-DCE6FB9C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21.10.2015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ставка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4695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ОБРАЗОВАНИЯ РД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с.Миглакасимахи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368517 РД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Сергокалинский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с.Миглакасимахи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5528671"/>
            <a:ext cx="73943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отработку: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__Ахмедова В.Ю.._-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зав.ДОУ_Миглакасимахи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8-963-401-49-69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711178"/>
              </p:ext>
            </p:extLst>
          </p:nvPr>
        </p:nvGraphicFramePr>
        <p:xfrm>
          <a:off x="96097" y="999399"/>
          <a:ext cx="9713460" cy="5765920"/>
        </p:xfrm>
        <a:graphic>
          <a:graphicData uri="http://schemas.openxmlformats.org/drawingml/2006/table">
            <a:tbl>
              <a:tblPr/>
              <a:tblGrid>
                <a:gridCol w="608432"/>
                <a:gridCol w="5688632"/>
                <a:gridCol w="34163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с.Миглакасимахи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39467"/>
              </p:ext>
            </p:extLst>
          </p:nvPr>
        </p:nvGraphicFramePr>
        <p:xfrm>
          <a:off x="71946" y="987912"/>
          <a:ext cx="9753323" cy="5810553"/>
        </p:xfrm>
        <a:graphic>
          <a:graphicData uri="http://schemas.openxmlformats.org/drawingml/2006/table">
            <a:tbl>
              <a:tblPr/>
              <a:tblGrid>
                <a:gridCol w="612832"/>
                <a:gridCol w="5730943"/>
                <a:gridCol w="3409548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с.Миглакасимахи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38463"/>
              </p:ext>
            </p:extLst>
          </p:nvPr>
        </p:nvGraphicFramePr>
        <p:xfrm>
          <a:off x="63852" y="989347"/>
          <a:ext cx="9777600" cy="2486518"/>
        </p:xfrm>
        <a:graphic>
          <a:graphicData uri="http://schemas.openxmlformats.org/drawingml/2006/table">
            <a:tbl>
              <a:tblPr/>
              <a:tblGrid>
                <a:gridCol w="610356"/>
                <a:gridCol w="5686584"/>
                <a:gridCol w="3480660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кательной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установкой на ПГ- расстояние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работает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с.Миглакасимахи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122574"/>
              </p:ext>
            </p:extLst>
          </p:nvPr>
        </p:nvGraphicFramePr>
        <p:xfrm>
          <a:off x="128590" y="1021717"/>
          <a:ext cx="9648825" cy="4325941"/>
        </p:xfrm>
        <a:graphic>
          <a:graphicData uri="http://schemas.openxmlformats.org/drawingml/2006/table">
            <a:tbl>
              <a:tblPr/>
              <a:tblGrid>
                <a:gridCol w="602975"/>
                <a:gridCol w="2187311"/>
                <a:gridCol w="3178436"/>
                <a:gridCol w="3680103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18.08.2015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(Плановая)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Сергокалинскому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району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с.Миглакасимахи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с.Миглакасимахи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с.Миглакасимахи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согласования)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3" y="1268413"/>
            <a:ext cx="2928938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по ГО и ЧС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Сергокалинский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Бидашев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М.Б.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8451" y="1268412"/>
            <a:ext cx="2928937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УТВЕРЖДАЮ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Заведующая объекта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Ахмедова В.Ю.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       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м.п.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8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с.Дегва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58447"/>
              </p:ext>
            </p:extLst>
          </p:nvPr>
        </p:nvGraphicFramePr>
        <p:xfrm>
          <a:off x="236578" y="1124744"/>
          <a:ext cx="9468950" cy="3179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13407"/>
                <a:gridCol w="655543"/>
              </a:tblGrid>
              <a:tr h="5067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Космический снимок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5770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План-эвакуации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чердака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Оперативно-технические характеристики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 учета проверки надзорными органами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6168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Декларация пожарной безопасности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0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1 197"/>
          <p:cNvSpPr>
            <a:spLocks/>
          </p:cNvSpPr>
          <p:nvPr/>
        </p:nvSpPr>
        <p:spPr bwMode="auto">
          <a:xfrm>
            <a:off x="560512" y="2348880"/>
            <a:ext cx="3835155" cy="1036836"/>
          </a:xfrm>
          <a:prstGeom prst="borderCallout1">
            <a:avLst>
              <a:gd name="adj1" fmla="val 98257"/>
              <a:gd name="adj2" fmla="val 99534"/>
              <a:gd name="adj3" fmla="val 150602"/>
              <a:gd name="adj4" fmla="val 119336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05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с.Миглакасимахи</a:t>
            </a:r>
            <a:r>
              <a:rPr lang="ru-RU" sz="10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5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368520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РД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Сергокалинский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 с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Миглакасимахи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___________________</a:t>
            </a:r>
            <a:endParaRPr lang="ru-RU" sz="1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Заведующая –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Ахмедова Виктория Юрьевна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моб:8(963)-401-49-69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МКДОУ «Детский сад с.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Миглакасимахи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7016" y="3828564"/>
            <a:ext cx="514781" cy="3757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45088" y="2977824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Arial"/>
              </a:rPr>
              <a:t>42.416111</a:t>
            </a:r>
            <a:r>
              <a:rPr lang="pt-BR" b="1" dirty="0">
                <a:solidFill>
                  <a:srgbClr val="FFFF00"/>
                </a:solidFill>
                <a:latin typeface="Arial"/>
              </a:rPr>
              <a:t>° с. ш. </a:t>
            </a:r>
            <a:endParaRPr lang="ru-RU" b="1" dirty="0" smtClean="0">
              <a:solidFill>
                <a:srgbClr val="FFFF00"/>
              </a:solidFill>
              <a:latin typeface="Arial"/>
            </a:endParaRPr>
          </a:p>
          <a:p>
            <a:pPr algn="ctr"/>
            <a:r>
              <a:rPr lang="pt-BR" b="1" dirty="0" smtClean="0">
                <a:solidFill>
                  <a:srgbClr val="FFFF00"/>
                </a:solidFill>
                <a:latin typeface="Arial"/>
              </a:rPr>
              <a:t>47.537222</a:t>
            </a:r>
            <a:r>
              <a:rPr lang="pt-BR" b="1" dirty="0">
                <a:solidFill>
                  <a:srgbClr val="FFFF00"/>
                </a:solidFill>
                <a:latin typeface="Arial"/>
              </a:rPr>
              <a:t>° в. д.  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C:\Users\Ася\Documents\Bluetooth Folder\IMG-20151019-WA00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672" y="1484784"/>
            <a:ext cx="106775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3440832" y="4016440"/>
            <a:ext cx="1409518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496616" y="3266675"/>
            <a:ext cx="21463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Детский сад с. </a:t>
            </a:r>
            <a:r>
              <a:rPr lang="ru-RU" dirty="0" err="1" smtClean="0"/>
              <a:t>Миглакасимахи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28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" y="333375"/>
            <a:ext cx="9906000" cy="6191250"/>
          </a:xfrm>
          <a:prstGeom prst="rect">
            <a:avLst/>
          </a:prstGeom>
        </p:spPr>
      </p:pic>
      <p:graphicFrame>
        <p:nvGraphicFramePr>
          <p:cNvPr id="1755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62022"/>
              </p:ext>
            </p:extLst>
          </p:nvPr>
        </p:nvGraphicFramePr>
        <p:xfrm>
          <a:off x="-1" y="5877273"/>
          <a:ext cx="9896857" cy="972824"/>
        </p:xfrm>
        <a:graphic>
          <a:graphicData uri="http://schemas.openxmlformats.org/drawingml/2006/table">
            <a:tbl>
              <a:tblPr/>
              <a:tblGrid>
                <a:gridCol w="879720"/>
                <a:gridCol w="879720"/>
                <a:gridCol w="813392"/>
                <a:gridCol w="616153"/>
                <a:gridCol w="1085688"/>
                <a:gridCol w="907649"/>
                <a:gridCol w="1745477"/>
                <a:gridCol w="1741986"/>
                <a:gridCol w="1227072"/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 постройки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делали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3,20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30,85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18,5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820,2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12/26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4/1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cxnSp>
        <p:nvCxnSpPr>
          <p:cNvPr id="67" name="Прямая со стрелкой 66"/>
          <p:cNvCxnSpPr>
            <a:endCxn id="70" idx="1"/>
          </p:cNvCxnSpPr>
          <p:nvPr/>
        </p:nvCxnSpPr>
        <p:spPr>
          <a:xfrm>
            <a:off x="5817096" y="3429000"/>
            <a:ext cx="3024382" cy="951980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8" name="Freeform 62"/>
          <p:cNvSpPr>
            <a:spLocks/>
          </p:cNvSpPr>
          <p:nvPr/>
        </p:nvSpPr>
        <p:spPr bwMode="auto">
          <a:xfrm>
            <a:off x="8834449" y="3948932"/>
            <a:ext cx="432049" cy="241687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47" tIns="45674" rIns="91347" bIns="45674"/>
          <a:lstStyle/>
          <a:p>
            <a:pPr algn="ctr" defTabSz="912813">
              <a:defRPr/>
            </a:pPr>
            <a:endParaRPr lang="ru-RU" sz="2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8831782" y="3974377"/>
            <a:ext cx="434716" cy="1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5324" rIns="0" bIns="35324" anchor="ctr">
            <a:spAutoFit/>
          </a:bodyPr>
          <a:lstStyle/>
          <a:p>
            <a:pPr algn="ctr" defTabSz="709613" eaLnBrk="0" hangingPunct="0">
              <a:defRPr/>
            </a:pP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 - 3</a:t>
            </a: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>
            <a:off x="8841477" y="3940994"/>
            <a:ext cx="0" cy="43998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/>
            <a:tailEnd type="oval"/>
          </a:ln>
        </p:spPr>
        <p:txBody>
          <a:bodyPr wrap="none" anchor="ctr"/>
          <a:lstStyle/>
          <a:p>
            <a:pPr>
              <a:defRPr/>
            </a:pP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927731">
            <a:off x="7060884" y="3940586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36"/>
          <p:cNvSpPr txBox="1">
            <a:spLocks noChangeArrowheads="1"/>
          </p:cNvSpPr>
          <p:nvPr/>
        </p:nvSpPr>
        <p:spPr bwMode="auto">
          <a:xfrm>
            <a:off x="277758" y="2841028"/>
            <a:ext cx="3392876" cy="1668092"/>
          </a:xfrm>
          <a:prstGeom prst="rect">
            <a:avLst/>
          </a:prstGeom>
          <a:solidFill>
            <a:srgbClr val="D9D9D9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127954" tIns="63980" rIns="127954" bIns="63980">
            <a:spAutoFit/>
          </a:bodyPr>
          <a:lstStyle>
            <a:defPPr>
              <a:defRPr lang="ru-RU"/>
            </a:defPPr>
            <a:lvl1pPr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635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6113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5875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населенного пункта: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га- 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проживающего населения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1300чел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(из них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299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количество домов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330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(из них нежилых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25);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социально-значимых объектов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4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котельных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1;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д/к – 1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детский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сад – 1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школы –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1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68" y="3377008"/>
            <a:ext cx="405347" cy="32942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7602743" y="4733083"/>
            <a:ext cx="2030777" cy="856157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ПЧ-3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м-р в/с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Шамсутдинов Акай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Шапиевич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8(929)279-66-66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диспетчерская – 8(87234)2-13-78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8(8722)55-15-15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813913" y="2485095"/>
            <a:ext cx="3019058" cy="893944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Начальник РОВД по  </a:t>
            </a:r>
            <a:r>
              <a:rPr lang="ru-RU" sz="1000" b="1" u="sng" dirty="0" err="1" smtClean="0">
                <a:latin typeface="Times New Roman" pitchFamily="18" charset="0"/>
                <a:cs typeface="Times New Roman" pitchFamily="18" charset="0"/>
              </a:rPr>
              <a:t>Сергокалинскому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 району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Шейхмагомедов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Ш.А.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моб:8(928)947-25-37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раб:8(87234)3-10-11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Дежурная часть – 8(87234)3-10-11</a:t>
            </a:r>
          </a:p>
        </p:txBody>
      </p:sp>
      <p:grpSp>
        <p:nvGrpSpPr>
          <p:cNvPr id="76" name="Group 53"/>
          <p:cNvGrpSpPr>
            <a:grpSpLocks/>
          </p:cNvGrpSpPr>
          <p:nvPr/>
        </p:nvGrpSpPr>
        <p:grpSpPr bwMode="auto">
          <a:xfrm>
            <a:off x="5586832" y="2082155"/>
            <a:ext cx="1121249" cy="441356"/>
            <a:chOff x="1893" y="4020"/>
            <a:chExt cx="674" cy="41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1893" y="4188"/>
              <a:ext cx="403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Медпункт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" name="Group 56"/>
            <p:cNvGrpSpPr>
              <a:grpSpLocks/>
            </p:cNvGrpSpPr>
            <p:nvPr/>
          </p:nvGrpSpPr>
          <p:grpSpPr bwMode="auto">
            <a:xfrm>
              <a:off x="2349" y="4020"/>
              <a:ext cx="218" cy="394"/>
              <a:chOff x="3080" y="1"/>
              <a:chExt cx="12077" cy="37368"/>
            </a:xfrm>
            <a:grpFill/>
          </p:grpSpPr>
          <p:sp>
            <p:nvSpPr>
              <p:cNvPr id="79" name="Rectangle 57"/>
              <p:cNvSpPr>
                <a:spLocks noChangeArrowheads="1"/>
              </p:cNvSpPr>
              <p:nvPr/>
            </p:nvSpPr>
            <p:spPr bwMode="auto">
              <a:xfrm>
                <a:off x="3080" y="15935"/>
                <a:ext cx="12077" cy="2143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80" name="Line 58"/>
              <p:cNvSpPr>
                <a:spLocks noChangeShapeType="1"/>
              </p:cNvSpPr>
              <p:nvPr/>
            </p:nvSpPr>
            <p:spPr bwMode="auto">
              <a:xfrm flipV="1">
                <a:off x="3080" y="1"/>
                <a:ext cx="7251" cy="14682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81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4682" cy="14682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7109629" y="1382938"/>
            <a:ext cx="2671941" cy="933968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58800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Медпункт</a:t>
            </a: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368520,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РД,сМиглакасимахи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мед.сестра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Курбанова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Рукият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моб:8(963)424-18-90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5817096" y="2938957"/>
            <a:ext cx="84771" cy="490043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6" name="Прямая со стрелкой 35"/>
          <p:cNvCxnSpPr/>
          <p:nvPr/>
        </p:nvCxnSpPr>
        <p:spPr>
          <a:xfrm flipH="1" flipV="1">
            <a:off x="5817096" y="3429002"/>
            <a:ext cx="2628503" cy="246072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1" name="Прямоугольник 40"/>
          <p:cNvSpPr/>
          <p:nvPr/>
        </p:nvSpPr>
        <p:spPr>
          <a:xfrm>
            <a:off x="5615392" y="2724643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418998">
            <a:off x="7206275" y="3621294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с.Миглакасимахи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149"/>
          <p:cNvGrpSpPr>
            <a:grpSpLocks/>
          </p:cNvGrpSpPr>
          <p:nvPr/>
        </p:nvGrpSpPr>
        <p:grpSpPr bwMode="auto">
          <a:xfrm>
            <a:off x="5369193" y="3369476"/>
            <a:ext cx="363603" cy="196998"/>
            <a:chOff x="2018" y="2750"/>
            <a:chExt cx="361" cy="309"/>
          </a:xfrm>
        </p:grpSpPr>
        <p:sp>
          <p:nvSpPr>
            <p:cNvPr id="28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0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51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52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2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3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4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5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6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7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8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09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0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1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2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3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4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5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6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7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8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19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20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21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сМиглакасимахи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7006" y="-222450"/>
            <a:ext cx="5951988" cy="82089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с.Дегва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ся\Documents\Bluetooth Folder\IMG-20151019-WA00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562" y="-314325"/>
            <a:ext cx="10525125" cy="7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МКДОУ « Детский сад с.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Миглакасимахи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10800000">
            <a:off x="1064568" y="1844822"/>
            <a:ext cx="7488832" cy="2893441"/>
            <a:chOff x="2513013" y="3216275"/>
            <a:chExt cx="7945437" cy="43878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1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3337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251874"/>
              </p:ext>
            </p:extLst>
          </p:nvPr>
        </p:nvGraphicFramePr>
        <p:xfrm>
          <a:off x="93665" y="998538"/>
          <a:ext cx="9720263" cy="5795962"/>
        </p:xfrm>
        <a:graphic>
          <a:graphicData uri="http://schemas.openxmlformats.org/drawingml/2006/table">
            <a:tbl>
              <a:tblPr/>
              <a:tblGrid>
                <a:gridCol w="610865"/>
                <a:gridCol w="5692928"/>
                <a:gridCol w="3416470"/>
              </a:tblGrid>
              <a:tr h="63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1этажное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с.Миглакасимахи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</TotalTime>
  <Words>967</Words>
  <Application>Microsoft Office PowerPoint</Application>
  <PresentationFormat>Лист A4 (210x297 мм)</PresentationFormat>
  <Paragraphs>355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OBROZ</cp:lastModifiedBy>
  <cp:revision>303</cp:revision>
  <dcterms:modified xsi:type="dcterms:W3CDTF">2015-10-21T06:03:56Z</dcterms:modified>
</cp:coreProperties>
</file>